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20"/>
  </p:notesMasterIdLst>
  <p:sldIdLst>
    <p:sldId id="417" r:id="rId2"/>
    <p:sldId id="415" r:id="rId3"/>
    <p:sldId id="419" r:id="rId4"/>
    <p:sldId id="418" r:id="rId5"/>
    <p:sldId id="420" r:id="rId6"/>
    <p:sldId id="416" r:id="rId7"/>
    <p:sldId id="414" r:id="rId8"/>
    <p:sldId id="421" r:id="rId9"/>
    <p:sldId id="422" r:id="rId10"/>
    <p:sldId id="424" r:id="rId11"/>
    <p:sldId id="408" r:id="rId12"/>
    <p:sldId id="404" r:id="rId13"/>
    <p:sldId id="409" r:id="rId14"/>
    <p:sldId id="410" r:id="rId15"/>
    <p:sldId id="411" r:id="rId16"/>
    <p:sldId id="412" r:id="rId17"/>
    <p:sldId id="413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61429" autoAdjust="0"/>
  </p:normalViewPr>
  <p:slideViewPr>
    <p:cSldViewPr>
      <p:cViewPr varScale="1">
        <p:scale>
          <a:sx n="67" d="100"/>
          <a:sy n="67" d="100"/>
        </p:scale>
        <p:origin x="-21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K0fOMvN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與盼望同行天路</a:t>
            </a:r>
            <a:endParaRPr lang="en-US" dirty="0"/>
          </a:p>
        </p:txBody>
      </p:sp>
      <p:pic>
        <p:nvPicPr>
          <p:cNvPr id="96258" name="Picture 2" descr="Christian and Hope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1280"/>
            <a:ext cx="4114800" cy="533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以西結書</a:t>
            </a:r>
            <a:r>
              <a:rPr lang="en-US" altLang="zh-CN" sz="2400" dirty="0" smtClean="0"/>
              <a:t>47:12 </a:t>
            </a:r>
            <a:r>
              <a:rPr lang="zh-TW" altLang="en-US" sz="2400" dirty="0" smtClean="0"/>
              <a:t>在河這邊與那邊的岸上必生長各類的樹木；其果可作食物，葉子不枯乾，果子不斷絕。每月必結新果子，因為這水是從聖所流出來的。樹上的果子必作食物，葉子乃為治病。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約翰福音</a:t>
            </a:r>
            <a:r>
              <a:rPr lang="en-US" altLang="zh-CN" sz="2400" dirty="0" smtClean="0"/>
              <a:t>4:14</a:t>
            </a:r>
            <a:endParaRPr lang="zh-TW" altLang="en-US" sz="2400" dirty="0" smtClean="0"/>
          </a:p>
          <a:p>
            <a:r>
              <a:rPr lang="zh-TW" altLang="en-US" sz="2400" dirty="0" smtClean="0"/>
              <a:t>人若喝我所賜的水就永遠不渴。我所賜的水要在他裡頭成為泉源，直湧到永生。</a:t>
            </a:r>
            <a:endParaRPr lang="zh-TW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啟示錄 </a:t>
            </a:r>
            <a:r>
              <a:rPr lang="en-US" altLang="zh-CN" sz="2400" dirty="0" smtClean="0"/>
              <a:t>22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1-2 </a:t>
            </a:r>
            <a:r>
              <a:rPr lang="zh-TW" altLang="en-US" sz="2400" dirty="0" smtClean="0"/>
              <a:t>天使又指示我在城內街道當中一道生命水的河，明亮如水晶，從神和羔羊的寶座流出來。</a:t>
            </a:r>
          </a:p>
          <a:p>
            <a:r>
              <a:rPr lang="zh-TW" altLang="en-US" sz="2400" dirty="0" smtClean="0"/>
              <a:t>在河這邊與那邊有生命樹，結十二樣（或作：回）果子，每月都結果子；樹上的葉子乃為醫治萬民。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www.ebaomonthly.com/window/discovery/travel/geobible/pix/exods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77200" cy="6275365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762000" y="3352800"/>
            <a:ext cx="990600" cy="609600"/>
          </a:xfrm>
          <a:prstGeom prst="wedgeRoundRectCallout">
            <a:avLst>
              <a:gd name="adj1" fmla="val 37629"/>
              <a:gd name="adj2" fmla="val 8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埃及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：毀滅城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2667000"/>
            <a:ext cx="1219200" cy="533400"/>
          </a:xfrm>
          <a:prstGeom prst="wedgeRoundRectCallout">
            <a:avLst>
              <a:gd name="adj1" fmla="val -49166"/>
              <a:gd name="adj2" fmla="val 9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過紅海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：進窄門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4800600"/>
            <a:ext cx="1143000" cy="609600"/>
          </a:xfrm>
          <a:prstGeom prst="wedgeRoundRectCallout">
            <a:avLst>
              <a:gd name="adj1" fmla="val -24166"/>
              <a:gd name="adj2" fmla="val 7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利非訂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 屈辱谷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29600" y="685800"/>
            <a:ext cx="1295400" cy="914400"/>
          </a:xfrm>
          <a:prstGeom prst="wedgeRoundRectCallout">
            <a:avLst>
              <a:gd name="adj1" fmla="val -35833"/>
              <a:gd name="adj2" fmla="val 9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約旦河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：死蔭幽谷的窄路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381000"/>
            <a:ext cx="990600" cy="609600"/>
          </a:xfrm>
          <a:prstGeom prst="wedgeRoundRectCallout">
            <a:avLst>
              <a:gd name="adj1" fmla="val 37629"/>
              <a:gd name="adj2" fmla="val 8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原迦南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：浮華鎮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29200" y="5791200"/>
            <a:ext cx="1143000" cy="609600"/>
          </a:xfrm>
          <a:prstGeom prst="wedgeRoundRectCallout">
            <a:avLst>
              <a:gd name="adj1" fmla="val -54832"/>
              <a:gd name="adj2" fmla="val -7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>
                <a:solidFill>
                  <a:schemeClr val="tx2">
                    <a:lumMod val="10000"/>
                  </a:schemeClr>
                </a:solidFill>
              </a:rPr>
              <a:t>西奈山</a:t>
            </a:r>
            <a:r>
              <a:rPr lang="zh-CN" altLang="en-US" b="1" dirty="0" smtClean="0">
                <a:solidFill>
                  <a:schemeClr val="tx2">
                    <a:lumMod val="10000"/>
                  </a:schemeClr>
                </a:solidFill>
              </a:rPr>
              <a:t>： 富麗宮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3000" y="2667000"/>
            <a:ext cx="1828800" cy="1828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自己的罪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657600" y="2667000"/>
            <a:ext cx="1828800" cy="1828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屬靈的攻擊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6019800" y="2667000"/>
            <a:ext cx="1828800" cy="1828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世界的誘惑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43000" y="15240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耶穌基督的十字架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5240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對真理的堅持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1524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上帝所賜的全副軍裝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包袱</a:t>
            </a:r>
            <a:r>
              <a:rPr lang="en-US" altLang="zh-CN" dirty="0" smtClean="0"/>
              <a:t>/</a:t>
            </a:r>
            <a:r>
              <a:rPr lang="zh-CN" altLang="en-US" dirty="0" smtClean="0"/>
              <a:t>絕望潭</a:t>
            </a:r>
            <a:r>
              <a:rPr lang="en-US" altLang="zh-CN" dirty="0" smtClean="0"/>
              <a:t>/</a:t>
            </a:r>
            <a:r>
              <a:rPr lang="zh-CN" altLang="en-US" dirty="0" smtClean="0"/>
              <a:t> 西奈山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r>
              <a:rPr lang="en-US" altLang="zh-CN" dirty="0" smtClean="0"/>
              <a:t>/</a:t>
            </a:r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毀滅城</a:t>
            </a:r>
            <a:r>
              <a:rPr lang="en-US" altLang="zh-CN" dirty="0" smtClean="0"/>
              <a:t>/</a:t>
            </a:r>
            <a:r>
              <a:rPr lang="zh-CN" altLang="en-US" dirty="0" smtClean="0"/>
              <a:t>浮華鎮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img.wxwenku.com/getimg/83009f3522a256aa96d2f7cefa97fb1fd1e138710fbbefc9d4f44f0fe877c98628f9dcb9706d51fb34b7e3090cd5223d43e14ab7af259bf3f49a050f7546a3ecf10622697224dca42d13a68135c9f28536e47a20014c839d1450851849f0d0af473d196a735def21f00412eba1a8dc7365e99306c20ed7de8d024cada192095d8a3c0241e54b5f0143b8dea70f728f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3886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257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/>
              <a:t>“</a:t>
            </a:r>
            <a:r>
              <a:rPr lang="zh-TW" altLang="en-US" sz="2800" b="1" dirty="0" smtClean="0"/>
              <a:t>這個時代不缺完美的人，缺的是從內心發出的</a:t>
            </a:r>
            <a:r>
              <a:rPr lang="zh-TW" altLang="en-US" sz="2800" b="1" u="sng" dirty="0" smtClean="0"/>
              <a:t>真誠</a:t>
            </a:r>
            <a:r>
              <a:rPr lang="zh-TW" altLang="en-US" sz="2800" b="1" dirty="0" smtClean="0"/>
              <a:t>、</a:t>
            </a:r>
            <a:r>
              <a:rPr lang="zh-TW" altLang="en-US" sz="2800" b="1" u="sng" dirty="0" smtClean="0"/>
              <a:t>正義</a:t>
            </a:r>
            <a:r>
              <a:rPr lang="zh-TW" altLang="en-US" sz="2800" b="1" dirty="0" smtClean="0"/>
              <a:t>、</a:t>
            </a:r>
            <a:r>
              <a:rPr lang="zh-TW" altLang="en-US" sz="2800" b="1" u="sng" dirty="0" smtClean="0"/>
              <a:t>無畏</a:t>
            </a:r>
            <a:r>
              <a:rPr lang="zh-TW" altLang="en-US" sz="2800" b="1" dirty="0" smtClean="0"/>
              <a:t>和</a:t>
            </a:r>
            <a:r>
              <a:rPr lang="zh-TW" altLang="en-US" sz="2800" b="1" u="sng" dirty="0" smtClean="0"/>
              <a:t>同情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143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梅貽琦</a:t>
            </a:r>
            <a:r>
              <a:rPr lang="en-US" altLang="zh-CN" sz="2800" dirty="0" smtClean="0">
                <a:latin typeface="+mj-ea"/>
                <a:ea typeface="+mj-ea"/>
              </a:rPr>
              <a:t>: </a:t>
            </a:r>
            <a:r>
              <a:rPr lang="zh-TW" altLang="en-US" sz="2800" b="1" dirty="0" smtClean="0">
                <a:latin typeface="+mj-ea"/>
                <a:ea typeface="+mj-ea"/>
              </a:rPr>
              <a:t>你看到什麼，聽到什麼，做什麼，和誰在一起，如果有一種從心靈深處滿溢出來的，不懊悔也不羞恥的，平和與喜悅，那就是真實。</a:t>
            </a: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304800"/>
            <a:ext cx="173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真實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4" name="Picture 6" descr="https://i1.read01.com/SIG=1llhtqe/304936745a526b683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無問西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1980"/>
            <a:ext cx="9144000" cy="3900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正義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陳納德：</a:t>
            </a:r>
            <a:r>
              <a:rPr lang="zh-TW" altLang="en-US" sz="2800" b="1" dirty="0" smtClean="0"/>
              <a:t>這個時代不缺完美的人，缺的是從內心發出的</a:t>
            </a:r>
            <a:r>
              <a:rPr lang="zh-TW" altLang="en-US" sz="2800" b="1" u="sng" dirty="0" smtClean="0"/>
              <a:t>真誠</a:t>
            </a:r>
            <a:r>
              <a:rPr lang="zh-TW" altLang="en-US" sz="2800" b="1" dirty="0" smtClean="0"/>
              <a:t>、</a:t>
            </a:r>
            <a:r>
              <a:rPr lang="zh-TW" altLang="en-US" sz="2800" b="1" u="sng" dirty="0" smtClean="0"/>
              <a:t>正義</a:t>
            </a:r>
            <a:r>
              <a:rPr lang="zh-TW" altLang="en-US" sz="2800" b="1" dirty="0" smtClean="0"/>
              <a:t>、</a:t>
            </a:r>
            <a:r>
              <a:rPr lang="zh-TW" altLang="en-US" sz="2800" b="1" u="sng" dirty="0" smtClean="0"/>
              <a:t>無畏</a:t>
            </a:r>
            <a:r>
              <a:rPr lang="zh-TW" altLang="en-US" sz="2800" b="1" dirty="0" smtClean="0"/>
              <a:t>和</a:t>
            </a:r>
            <a:r>
              <a:rPr lang="zh-TW" altLang="en-US" sz="2800" b="1" u="sng" dirty="0" smtClean="0"/>
              <a:t>同情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無畏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8066" name="Picture 2" descr="《无问西东》李想热议获赞 铁政感谢李芳芳导演信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239"/>
            <a:ext cx="9144000" cy="49377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781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800" dirty="0" smtClean="0"/>
              <a:t>陳鵬： </a:t>
            </a:r>
            <a:r>
              <a:rPr lang="zh-TW" altLang="en-US" sz="2800" dirty="0" smtClean="0"/>
              <a:t>逝者已矣，生者如斯，對以後的人好吧</a:t>
            </a:r>
            <a:r>
              <a:rPr lang="zh-CN" altLang="en-US" sz="2800" dirty="0" smtClean="0"/>
              <a:t>。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447800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張果果</a:t>
            </a:r>
            <a:r>
              <a:rPr lang="en-US" altLang="zh-CN" sz="2800" dirty="0" smtClean="0"/>
              <a:t>: </a:t>
            </a:r>
            <a:r>
              <a:rPr lang="zh-TW" altLang="en-US" sz="2800" dirty="0" smtClean="0"/>
              <a:t>我和你們不一樣 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同情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7044" name="Picture 4" descr="https://www.7net.co/images/bREDVbN1A3s0Mg34nEOyH1zBbWK0E8u1XQpWaYgmcJDmrjQpO1iXAGeRzKVNFeQ8Ww7lqquP86jW3p0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86000"/>
            <a:ext cx="9144001" cy="390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wxwenku.com/getimg/83009f3522a256aa96d2f7cefa97fb1f62adf2b0c07d56d54c5780b7cdb4a25cb7827964ab3a10573da3837221bf89ffb1c3a68fb617d354f67df32a676c25f4c06efd1143f3efa2656d7efa40943b1820de0e502cceb321b5d70563aa2318d3665ba0468f9d896688dfc1a6ffdf03b0bc9b17124008bbc9422c3db9d5bc68a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426616"/>
            <a:ext cx="9172264" cy="390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13    </a:t>
            </a:r>
            <a:r>
              <a:rPr lang="zh-CN" altLang="en-US" b="1" dirty="0" smtClean="0"/>
              <a:t>僞君子欲蓋彌彰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遇見私心</a:t>
            </a:r>
            <a:endParaRPr lang="en-US" dirty="0"/>
          </a:p>
        </p:txBody>
      </p:sp>
      <p:pic>
        <p:nvPicPr>
          <p:cNvPr id="115714" name="Picture 2" descr="Meeting with By-e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86600" cy="520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14800"/>
            <a:ext cx="345186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4800600"/>
            <a:ext cx="1219200" cy="457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巧嘴鎮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變卦爵士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趨炎附勢爵士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巧嘴爵士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老油條先生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兩面派先生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無所謂先生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口是心非牧師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做作太太 （占上風）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828800"/>
            <a:ext cx="350520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私</a:t>
            </a:r>
            <a:r>
              <a:rPr lang="zh-CN" altLang="en-US" sz="4400" smtClean="0"/>
              <a:t>心 </a:t>
            </a:r>
            <a:r>
              <a:rPr lang="en-US" altLang="zh-CN" sz="4400" dirty="0" smtClean="0"/>
              <a:t>By-ends</a:t>
            </a:r>
            <a:endParaRPr lang="en-US" sz="4400" dirty="0"/>
          </a:p>
        </p:txBody>
      </p:sp>
      <p:sp>
        <p:nvSpPr>
          <p:cNvPr id="8" name="Down Arrow 7"/>
          <p:cNvSpPr/>
          <p:nvPr/>
        </p:nvSpPr>
        <p:spPr>
          <a:xfrm>
            <a:off x="304800" y="381000"/>
            <a:ext cx="2133600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親戚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1143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世俗先生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戀鈔先生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吝嗇先生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詐騙先生</a:t>
            </a:r>
            <a:endParaRPr lang="en-US" sz="2400" b="1" dirty="0"/>
          </a:p>
        </p:txBody>
      </p:sp>
      <p:pic>
        <p:nvPicPr>
          <p:cNvPr id="95236" name="Picture 4" descr="Image result for school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257800"/>
            <a:ext cx="2428875" cy="134302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543800" y="4648200"/>
            <a:ext cx="1219200" cy="838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貪欲縣斂財鎮</a:t>
            </a:r>
            <a:endParaRPr lang="en-US" sz="2400" b="1" dirty="0"/>
          </a:p>
        </p:txBody>
      </p:sp>
      <p:sp>
        <p:nvSpPr>
          <p:cNvPr id="16" name="Up Arrow 15"/>
          <p:cNvSpPr/>
          <p:nvPr/>
        </p:nvSpPr>
        <p:spPr>
          <a:xfrm>
            <a:off x="6172200" y="3886200"/>
            <a:ext cx="20574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老師</a:t>
            </a:r>
            <a:endParaRPr lang="en-US" sz="2800" b="1" dirty="0"/>
          </a:p>
        </p:txBody>
      </p:sp>
      <p:sp>
        <p:nvSpPr>
          <p:cNvPr id="17" name="Up Arrow 16"/>
          <p:cNvSpPr/>
          <p:nvPr/>
        </p:nvSpPr>
        <p:spPr>
          <a:xfrm>
            <a:off x="6400800" y="2514600"/>
            <a:ext cx="19812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同學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95600"/>
          </a:xfrm>
        </p:spPr>
        <p:txBody>
          <a:bodyPr/>
          <a:lstStyle/>
          <a:p>
            <a:r>
              <a:rPr lang="zh-CN" altLang="en-US" dirty="0" smtClean="0"/>
              <a:t>從來不反抗潮流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--- </a:t>
            </a:r>
            <a:r>
              <a:rPr lang="zh-CN" altLang="en-US" dirty="0" smtClean="0"/>
              <a:t>如果宗教是</a:t>
            </a:r>
            <a:r>
              <a:rPr lang="zh-CN" altLang="en-US" dirty="0" smtClean="0">
                <a:solidFill>
                  <a:srgbClr val="FF0000"/>
                </a:solidFill>
              </a:rPr>
              <a:t>順應潮流</a:t>
            </a:r>
            <a:r>
              <a:rPr lang="zh-CN" altLang="en-US" dirty="0" smtClean="0"/>
              <a:t>的，會高高興興地加入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享受上帝的賜福，保護自己的切身利益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--- </a:t>
            </a:r>
            <a:r>
              <a:rPr lang="zh-CN" altLang="en-US" dirty="0" smtClean="0">
                <a:solidFill>
                  <a:srgbClr val="FF0000"/>
                </a:solidFill>
              </a:rPr>
              <a:t>迎合會衆需要</a:t>
            </a:r>
            <a:r>
              <a:rPr lang="zh-CN" altLang="en-US" dirty="0" smtClean="0"/>
              <a:t>， 不失身份，又有利可圖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私心等人的看法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馬太福音</a:t>
            </a:r>
            <a:r>
              <a:rPr lang="en-US" altLang="zh-CN" sz="3200" dirty="0" smtClean="0"/>
              <a:t>13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15 </a:t>
            </a:r>
            <a:r>
              <a:rPr lang="zh-TW" altLang="en-US" sz="3200" dirty="0" smtClean="0"/>
              <a:t>因為這百姓油蒙了心，耳朵發沉，眼睛閉著，恐怕眼睛看見，耳朵聽見，心裡明白，回轉過來，我就醫治他們。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14    </a:t>
            </a:r>
            <a:r>
              <a:rPr lang="zh-CN" altLang="en-US" b="1" dirty="0" smtClean="0"/>
              <a:t>銀礦拒誘觀鹽柱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emas and the Sliver 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579894" cy="617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81000"/>
            <a:ext cx="1600200" cy="6261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錢財岡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89913" y="381000"/>
            <a:ext cx="615553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 底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馬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illar of 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511583" cy="617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615553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 鹽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柱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33400"/>
            <a:ext cx="677108" cy="434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  銘記羅得之妻的教訓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生命水之河</a:t>
            </a:r>
            <a:endParaRPr lang="en-US" dirty="0"/>
          </a:p>
        </p:txBody>
      </p:sp>
      <p:pic>
        <p:nvPicPr>
          <p:cNvPr id="121858" name="Picture 2" descr="A pleasant 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54686"/>
            <a:ext cx="6553200" cy="476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763</Words>
  <Application>Microsoft Office PowerPoint</Application>
  <PresentationFormat>On-screen Show (4:3)</PresentationFormat>
  <Paragraphs>81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與盼望同行天路</vt:lpstr>
      <vt:lpstr>13    僞君子欲蓋彌彰</vt:lpstr>
      <vt:lpstr>遇見私心</vt:lpstr>
      <vt:lpstr>Slide 4</vt:lpstr>
      <vt:lpstr>私心等人的看法</vt:lpstr>
      <vt:lpstr>14    銀礦拒誘觀鹽柱</vt:lpstr>
      <vt:lpstr>Slide 7</vt:lpstr>
      <vt:lpstr>Slide 8</vt:lpstr>
      <vt:lpstr>生命水之河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2018-01-29T16:28:00Z</dcterms:created>
  <dcterms:modified xsi:type="dcterms:W3CDTF">2018-01-29T16:30:02Z</dcterms:modified>
</cp:coreProperties>
</file>